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8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579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50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1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7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33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416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1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026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9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79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4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AEC61-E251-4B43-BACF-AB9EE35044AC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B8510-F059-5042-9A3B-B37E4BED9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93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18" y="674557"/>
            <a:ext cx="10628026" cy="545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95755"/>
            <a:ext cx="12037255" cy="8834511"/>
          </a:xfrm>
        </p:spPr>
      </p:pic>
    </p:spTree>
    <p:extLst>
      <p:ext uri="{BB962C8B-B14F-4D97-AF65-F5344CB8AC3E}">
        <p14:creationId xmlns:p14="http://schemas.microsoft.com/office/powerpoint/2010/main" val="101220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3508"/>
          </a:xfrm>
        </p:spPr>
      </p:pic>
    </p:spTree>
    <p:extLst>
      <p:ext uri="{BB962C8B-B14F-4D97-AF65-F5344CB8AC3E}">
        <p14:creationId xmlns:p14="http://schemas.microsoft.com/office/powerpoint/2010/main" val="195566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45" y="0"/>
            <a:ext cx="11873132" cy="6858000"/>
          </a:xfrm>
        </p:spPr>
      </p:pic>
    </p:spTree>
    <p:extLst>
      <p:ext uri="{BB962C8B-B14F-4D97-AF65-F5344CB8AC3E}">
        <p14:creationId xmlns:p14="http://schemas.microsoft.com/office/powerpoint/2010/main" val="1700455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71606" cy="6858000"/>
          </a:xfrm>
        </p:spPr>
      </p:pic>
    </p:spTree>
    <p:extLst>
      <p:ext uri="{BB962C8B-B14F-4D97-AF65-F5344CB8AC3E}">
        <p14:creationId xmlns:p14="http://schemas.microsoft.com/office/powerpoint/2010/main" val="84701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474"/>
            <a:ext cx="12191999" cy="6956474"/>
          </a:xfrm>
        </p:spPr>
      </p:pic>
    </p:spTree>
    <p:extLst>
      <p:ext uri="{BB962C8B-B14F-4D97-AF65-F5344CB8AC3E}">
        <p14:creationId xmlns:p14="http://schemas.microsoft.com/office/powerpoint/2010/main" val="7177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9822" y="0"/>
            <a:ext cx="14813280" cy="6858000"/>
          </a:xfrm>
        </p:spPr>
      </p:pic>
    </p:spTree>
    <p:extLst>
      <p:ext uri="{BB962C8B-B14F-4D97-AF65-F5344CB8AC3E}">
        <p14:creationId xmlns:p14="http://schemas.microsoft.com/office/powerpoint/2010/main" val="155181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899" y="-590844"/>
            <a:ext cx="7807570" cy="7448843"/>
          </a:xfrm>
        </p:spPr>
      </p:pic>
    </p:spTree>
    <p:extLst>
      <p:ext uri="{BB962C8B-B14F-4D97-AF65-F5344CB8AC3E}">
        <p14:creationId xmlns:p14="http://schemas.microsoft.com/office/powerpoint/2010/main" val="12860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8" y="-1069145"/>
            <a:ext cx="11366695" cy="1007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7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-675248"/>
            <a:ext cx="10424160" cy="8074854"/>
          </a:xfrm>
        </p:spPr>
      </p:pic>
    </p:spTree>
    <p:extLst>
      <p:ext uri="{BB962C8B-B14F-4D97-AF65-F5344CB8AC3E}">
        <p14:creationId xmlns:p14="http://schemas.microsoft.com/office/powerpoint/2010/main" val="164044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812" y="-1744394"/>
            <a:ext cx="12224824" cy="9805182"/>
          </a:xfrm>
        </p:spPr>
      </p:pic>
    </p:spTree>
    <p:extLst>
      <p:ext uri="{BB962C8B-B14F-4D97-AF65-F5344CB8AC3E}">
        <p14:creationId xmlns:p14="http://schemas.microsoft.com/office/powerpoint/2010/main" val="132267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78" y="-2293033"/>
            <a:ext cx="10734822" cy="11985674"/>
          </a:xfrm>
        </p:spPr>
      </p:pic>
    </p:spTree>
    <p:extLst>
      <p:ext uri="{BB962C8B-B14F-4D97-AF65-F5344CB8AC3E}">
        <p14:creationId xmlns:p14="http://schemas.microsoft.com/office/powerpoint/2010/main" val="152012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9994"/>
            <a:ext cx="12192000" cy="8764171"/>
          </a:xfrm>
        </p:spPr>
      </p:pic>
    </p:spTree>
    <p:extLst>
      <p:ext uri="{BB962C8B-B14F-4D97-AF65-F5344CB8AC3E}">
        <p14:creationId xmlns:p14="http://schemas.microsoft.com/office/powerpoint/2010/main" val="6600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1430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491175"/>
            <a:ext cx="12192001" cy="9847384"/>
          </a:xfrm>
        </p:spPr>
      </p:pic>
    </p:spTree>
    <p:extLst>
      <p:ext uri="{BB962C8B-B14F-4D97-AF65-F5344CB8AC3E}">
        <p14:creationId xmlns:p14="http://schemas.microsoft.com/office/powerpoint/2010/main" val="26424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0" y="-3214467"/>
            <a:ext cx="14926860" cy="10072467"/>
          </a:xfrm>
        </p:spPr>
      </p:pic>
    </p:spTree>
    <p:extLst>
      <p:ext uri="{BB962C8B-B14F-4D97-AF65-F5344CB8AC3E}">
        <p14:creationId xmlns:p14="http://schemas.microsoft.com/office/powerpoint/2010/main" val="121700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Macintosh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Nikita Gupta</dc:creator>
  <cp:lastModifiedBy>Nikita Gupta</cp:lastModifiedBy>
  <cp:revision>3</cp:revision>
  <cp:lastPrinted>2017-10-10T06:17:15Z</cp:lastPrinted>
  <dcterms:created xsi:type="dcterms:W3CDTF">2017-10-10T05:52:45Z</dcterms:created>
  <dcterms:modified xsi:type="dcterms:W3CDTF">2017-10-10T06:17:37Z</dcterms:modified>
</cp:coreProperties>
</file>

<file path=docProps/thumbnail.jpeg>
</file>